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  <p:sldId id="261" r:id="rId6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2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7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9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5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7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7E2C-951A-4C94-A5CB-6CDC2D00C9E8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071212" y="14942925"/>
            <a:ext cx="38994374" cy="10597791"/>
          </a:xfrm>
          <a:prstGeom prst="rect">
            <a:avLst/>
          </a:prstGeom>
          <a:noFill/>
        </p:spPr>
        <p:txBody>
          <a:bodyPr wrap="square" lIns="162578" tIns="81289" rIns="162578" bIns="81289">
            <a:spAutoFit/>
          </a:bodyPr>
          <a:lstStyle/>
          <a:p>
            <a:pPr algn="ctr"/>
            <a:r>
              <a:rPr lang="th-TH" sz="2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นำเสนอด้วย </a:t>
            </a:r>
            <a:r>
              <a:rPr lang="en-US" sz="2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MS Power Point </a:t>
            </a:r>
            <a:r>
              <a:rPr lang="th-TH" sz="2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ใช้เวลาในการนำเสนอผลงานวิจัยละ 10 นาที ซักถาม 2 นาที รวมเวลา 12 นาทีต่อผลงาน</a:t>
            </a:r>
            <a:endParaRPr lang="en-US" sz="226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070391" y="-79898"/>
            <a:ext cx="22642400" cy="2134257"/>
          </a:xfrm>
          <a:prstGeom prst="rect">
            <a:avLst/>
          </a:prstGeom>
          <a:noFill/>
        </p:spPr>
        <p:txBody>
          <a:bodyPr wrap="square" lIns="162578" tIns="81289" rIns="162578" bIns="81289">
            <a:spAutoFit/>
          </a:bodyPr>
          <a:lstStyle/>
          <a:p>
            <a:r>
              <a:rPr lang="th-TH" sz="1280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ประเภทผลงาน</a:t>
            </a:r>
            <a:r>
              <a:rPr lang="en-US" sz="1280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: Oral Presentation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927" y="0"/>
            <a:ext cx="14231723" cy="1423172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1114455" y="2075749"/>
            <a:ext cx="18044743" cy="3309051"/>
            <a:chOff x="438403" y="331587"/>
            <a:chExt cx="3242382" cy="594589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30" t="18390" r="-1388" b="21245"/>
            <a:stretch/>
          </p:blipFill>
          <p:spPr>
            <a:xfrm>
              <a:off x="2749726" y="378494"/>
              <a:ext cx="931059" cy="54768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4880" y="331587"/>
              <a:ext cx="565341" cy="56445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403" y="334185"/>
              <a:ext cx="460380" cy="57091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37" y="428451"/>
              <a:ext cx="905775" cy="4351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26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4070391" y="-79898"/>
            <a:ext cx="22642400" cy="2134257"/>
          </a:xfrm>
          <a:prstGeom prst="rect">
            <a:avLst/>
          </a:prstGeom>
          <a:noFill/>
        </p:spPr>
        <p:txBody>
          <a:bodyPr wrap="square" lIns="162578" tIns="81289" rIns="162578" bIns="81289">
            <a:spAutoFit/>
          </a:bodyPr>
          <a:lstStyle/>
          <a:p>
            <a:r>
              <a:rPr lang="th-TH" sz="1280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ประเภทผลงาน</a:t>
            </a:r>
            <a:r>
              <a:rPr lang="en-US" sz="12802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: Oral Presentation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927" y="0"/>
            <a:ext cx="14231723" cy="1423172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1114455" y="2075749"/>
            <a:ext cx="18044743" cy="3309051"/>
            <a:chOff x="438403" y="331587"/>
            <a:chExt cx="3242382" cy="594589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30" t="18390" r="-1388" b="21245"/>
            <a:stretch/>
          </p:blipFill>
          <p:spPr>
            <a:xfrm>
              <a:off x="2749726" y="378494"/>
              <a:ext cx="931059" cy="54768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4880" y="331587"/>
              <a:ext cx="565341" cy="56445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403" y="334185"/>
              <a:ext cx="460380" cy="57091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37" y="428451"/>
              <a:ext cx="905775" cy="4351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5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3205FCB373B4ABEADCED953944244" ma:contentTypeVersion="12" ma:contentTypeDescription="Create a new document." ma:contentTypeScope="" ma:versionID="3784281b8e023db31eabad83e0bbd699">
  <xsd:schema xmlns:xsd="http://www.w3.org/2001/XMLSchema" xmlns:xs="http://www.w3.org/2001/XMLSchema" xmlns:p="http://schemas.microsoft.com/office/2006/metadata/properties" xmlns:ns1="http://schemas.microsoft.com/sharepoint/v3" xmlns:ns3="19730092-73c0-49f4-9e16-5523a86e6988" targetNamespace="http://schemas.microsoft.com/office/2006/metadata/properties" ma:root="true" ma:fieldsID="702e60fd2ec00154d0012980a1937db1" ns1:_="" ns3:_="">
    <xsd:import namespace="http://schemas.microsoft.com/sharepoint/v3"/>
    <xsd:import namespace="19730092-73c0-49f4-9e16-5523a86e6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30092-73c0-49f4-9e16-5523a86e6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76B863-5891-4BEC-ABBC-8166DFDA43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730092-73c0-49f4-9e16-5523a86e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C63414-309B-4666-AD5F-5149584EA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D6DE5D-DE22-402E-BD08-CC4D47E5BF0E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19730092-73c0-49f4-9e16-5523a86e6988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33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Kanokwan Rattanakhiriphan</dc:creator>
  <cp:lastModifiedBy>Kanokwan Rattanakhiriphan</cp:lastModifiedBy>
  <cp:revision>14</cp:revision>
  <dcterms:created xsi:type="dcterms:W3CDTF">2022-06-30T09:45:11Z</dcterms:created>
  <dcterms:modified xsi:type="dcterms:W3CDTF">2022-08-04T02:24:07Z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0x0101003583205FCB373B4ABEADCED953944244</vt:lpwstr>
  </property>
</Properties>
</file>