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7" r:id="rId5"/>
  </p:sldIdLst>
  <p:sldSz cx="230393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5FF"/>
    <a:srgbClr val="5473FF"/>
    <a:srgbClr val="7BACF2"/>
    <a:srgbClr val="5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6480867"/>
            <a:ext cx="19583480" cy="13786732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20799268"/>
            <a:ext cx="17279541" cy="9560876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2108343"/>
            <a:ext cx="496786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2108343"/>
            <a:ext cx="14615612" cy="335593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9872559"/>
            <a:ext cx="19871472" cy="16472575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26500971"/>
            <a:ext cx="19871472" cy="8662538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108352"/>
            <a:ext cx="19871472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9707549"/>
            <a:ext cx="9746740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14465069"/>
            <a:ext cx="9746740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9707549"/>
            <a:ext cx="9794741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14465069"/>
            <a:ext cx="9794741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5701703"/>
            <a:ext cx="11663690" cy="28141800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5701703"/>
            <a:ext cx="11663690" cy="28141800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2108352"/>
            <a:ext cx="19871472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10541716"/>
            <a:ext cx="19871472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36703516"/>
            <a:ext cx="77757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303922" rtl="0" eaLnBrk="1" latinLnBrk="0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40995" y="6140025"/>
            <a:ext cx="9992748" cy="7850155"/>
            <a:chOff x="1036231" y="5972365"/>
            <a:chExt cx="9992748" cy="7850155"/>
          </a:xfrm>
        </p:grpSpPr>
        <p:sp>
          <p:nvSpPr>
            <p:cNvPr id="5" name="Rounded Rectangle 4"/>
            <p:cNvSpPr/>
            <p:nvPr/>
          </p:nvSpPr>
          <p:spPr>
            <a:xfrm>
              <a:off x="1036231" y="7057686"/>
              <a:ext cx="9992748" cy="676483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4003" y="5972365"/>
              <a:ext cx="6807162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ที่มาและความสำคัญ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40995" y="14268437"/>
            <a:ext cx="9992748" cy="5573671"/>
            <a:chOff x="1036231" y="14282600"/>
            <a:chExt cx="9992748" cy="5573671"/>
          </a:xfrm>
        </p:grpSpPr>
        <p:sp>
          <p:nvSpPr>
            <p:cNvPr id="7" name="Rounded Rectangle 6"/>
            <p:cNvSpPr/>
            <p:nvPr/>
          </p:nvSpPr>
          <p:spPr>
            <a:xfrm>
              <a:off x="1036231" y="15375828"/>
              <a:ext cx="9992748" cy="448044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9133" y="14282600"/>
              <a:ext cx="7542091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วัตถุประสงค์ของการวิจัย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40995" y="20142583"/>
            <a:ext cx="9829948" cy="7270056"/>
            <a:chOff x="1199031" y="25234216"/>
            <a:chExt cx="9829948" cy="7270056"/>
          </a:xfrm>
        </p:grpSpPr>
        <p:sp>
          <p:nvSpPr>
            <p:cNvPr id="9" name="Rounded Rectangle 8"/>
            <p:cNvSpPr/>
            <p:nvPr/>
          </p:nvSpPr>
          <p:spPr>
            <a:xfrm>
              <a:off x="1199031" y="26274502"/>
              <a:ext cx="9829948" cy="6229770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34212" y="25234216"/>
              <a:ext cx="7104934" cy="2936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เป้าหมาย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</a:t>
              </a:r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โครงการ(สอดคล้อง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กับบริบทของหน่วย และการ</a:t>
              </a:r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บริการ) 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606418" y="6095755"/>
            <a:ext cx="10546558" cy="18683106"/>
            <a:chOff x="11606418" y="6095755"/>
            <a:chExt cx="10546558" cy="14630128"/>
          </a:xfrm>
        </p:grpSpPr>
        <p:sp>
          <p:nvSpPr>
            <p:cNvPr id="24" name="Rounded Rectangle 23"/>
            <p:cNvSpPr/>
            <p:nvPr/>
          </p:nvSpPr>
          <p:spPr>
            <a:xfrm>
              <a:off x="11606418" y="7180310"/>
              <a:ext cx="10546558" cy="1354557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098150" y="6095755"/>
              <a:ext cx="9009250" cy="814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6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 รายละเอียดระยะเวลาดำเนินงาน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625888" y="25038745"/>
            <a:ext cx="10527088" cy="6584449"/>
            <a:chOff x="11625888" y="20976169"/>
            <a:chExt cx="10527088" cy="11243274"/>
          </a:xfrm>
        </p:grpSpPr>
        <p:sp>
          <p:nvSpPr>
            <p:cNvPr id="22" name="Rounded Rectangle 21"/>
            <p:cNvSpPr/>
            <p:nvPr/>
          </p:nvSpPr>
          <p:spPr>
            <a:xfrm>
              <a:off x="11625888" y="22460219"/>
              <a:ext cx="10527088" cy="975922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009002" y="20976169"/>
              <a:ext cx="477920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7. การวิเคราะห์ผล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998671" y="3378112"/>
            <a:ext cx="11579078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………….……………………………………………………………….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22395" y="27662042"/>
            <a:ext cx="9829948" cy="3098799"/>
            <a:chOff x="1199031" y="25234216"/>
            <a:chExt cx="9829948" cy="3098799"/>
          </a:xfrm>
        </p:grpSpPr>
        <p:sp>
          <p:nvSpPr>
            <p:cNvPr id="19" name="Rounded Rectangle 18"/>
            <p:cNvSpPr/>
            <p:nvPr/>
          </p:nvSpPr>
          <p:spPr>
            <a:xfrm>
              <a:off x="1199031" y="26274502"/>
              <a:ext cx="9829948" cy="205851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400" dirty="0"/>
                <a:t>วันที่เริ่มโครงการ</a:t>
              </a:r>
              <a:endParaRPr lang="en-US" sz="4400" dirty="0"/>
            </a:p>
            <a:p>
              <a:r>
                <a:rPr lang="th-TH" sz="4400" dirty="0"/>
                <a:t>วันที่สิ้นสุด</a:t>
              </a:r>
              <a:r>
                <a:rPr lang="th-TH" sz="4400" dirty="0" smtClean="0"/>
                <a:t>โครงการ</a:t>
              </a:r>
              <a:endParaRPr lang="en-US" sz="4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4212" y="25234216"/>
              <a:ext cx="7104934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ระยะเวลาดำเนินการ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07841"/>
              </p:ext>
            </p:extLst>
          </p:nvPr>
        </p:nvGraphicFramePr>
        <p:xfrm>
          <a:off x="1312993" y="31666333"/>
          <a:ext cx="9639350" cy="33886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69142">
                  <a:extLst>
                    <a:ext uri="{9D8B030D-6E8A-4147-A177-3AD203B41FA5}">
                      <a16:colId xmlns:a16="http://schemas.microsoft.com/office/drawing/2014/main" val="787961389"/>
                    </a:ext>
                  </a:extLst>
                </a:gridCol>
                <a:gridCol w="3867150">
                  <a:extLst>
                    <a:ext uri="{9D8B030D-6E8A-4147-A177-3AD203B41FA5}">
                      <a16:colId xmlns:a16="http://schemas.microsoft.com/office/drawing/2014/main" val="2834409174"/>
                    </a:ext>
                  </a:extLst>
                </a:gridCol>
                <a:gridCol w="2403058">
                  <a:extLst>
                    <a:ext uri="{9D8B030D-6E8A-4147-A177-3AD203B41FA5}">
                      <a16:colId xmlns:a16="http://schemas.microsoft.com/office/drawing/2014/main" val="3652630351"/>
                    </a:ext>
                  </a:extLst>
                </a:gridCol>
              </a:tblGrid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6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เครื่องชี้วัด </a:t>
                      </a:r>
                      <a:endParaRPr lang="en-US" sz="6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708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เครื่องชี้วัด</a:t>
                      </a:r>
                      <a:endParaRPr lang="en-US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หน่วยวัด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136032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00174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434027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11625888" y="32320387"/>
            <a:ext cx="10527088" cy="5738220"/>
            <a:chOff x="11657556" y="26037458"/>
            <a:chExt cx="10527088" cy="5738220"/>
          </a:xfrm>
        </p:grpSpPr>
        <p:sp>
          <p:nvSpPr>
            <p:cNvPr id="27" name="Rounded Rectangle 26"/>
            <p:cNvSpPr/>
            <p:nvPr/>
          </p:nvSpPr>
          <p:spPr>
            <a:xfrm>
              <a:off x="11657556" y="27265232"/>
              <a:ext cx="10527088" cy="4510446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41892" y="26037458"/>
              <a:ext cx="477920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8.สรุปผลโครงการ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338767" y="35960503"/>
            <a:ext cx="10670235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 / สังกัดหน่วยงาน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04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3205FCB373B4ABEADCED953944244" ma:contentTypeVersion="12" ma:contentTypeDescription="Create a new document." ma:contentTypeScope="" ma:versionID="3784281b8e023db31eabad83e0bbd699">
  <xsd:schema xmlns:xsd="http://www.w3.org/2001/XMLSchema" xmlns:xs="http://www.w3.org/2001/XMLSchema" xmlns:p="http://schemas.microsoft.com/office/2006/metadata/properties" xmlns:ns1="http://schemas.microsoft.com/sharepoint/v3" xmlns:ns3="19730092-73c0-49f4-9e16-5523a86e6988" targetNamespace="http://schemas.microsoft.com/office/2006/metadata/properties" ma:root="true" ma:fieldsID="702e60fd2ec00154d0012980a1937db1" ns1:_="" ns3:_="">
    <xsd:import namespace="http://schemas.microsoft.com/sharepoint/v3"/>
    <xsd:import namespace="19730092-73c0-49f4-9e16-5523a86e6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30092-73c0-49f4-9e16-5523a86e6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818E4C-DC02-4FE8-8340-2C8D3CCEA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730092-73c0-49f4-9e16-5523a86e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74F90-9285-4495-8F9F-4E055D895414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9730092-73c0-49f4-9e16-5523a86e6988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9A5547-7851-4DC7-B389-72D29B54BD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89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Kanokwan Rattanakhiriphan</dc:creator>
  <cp:lastModifiedBy>Kanokwan Rattanakhiriphan</cp:lastModifiedBy>
  <cp:revision>32</cp:revision>
  <dcterms:created xsi:type="dcterms:W3CDTF">2022-06-30T09:45:11Z</dcterms:created>
  <dcterms:modified xsi:type="dcterms:W3CDTF">2023-06-19T06:28:00Z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0x0101003583205FCB373B4ABEADCED953944244</vt:lpwstr>
  </property>
</Properties>
</file>