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60" r:id="rId5"/>
  </p:sldIdLst>
  <p:sldSz cx="23039388" cy="39600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75FF"/>
    <a:srgbClr val="5473FF"/>
    <a:srgbClr val="7BACF2"/>
    <a:srgbClr val="537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53" autoAdjust="0"/>
    <p:restoredTop sz="94660"/>
  </p:normalViewPr>
  <p:slideViewPr>
    <p:cSldViewPr snapToGrid="0">
      <p:cViewPr varScale="1">
        <p:scale>
          <a:sx n="19" d="100"/>
          <a:sy n="19" d="100"/>
        </p:scale>
        <p:origin x="27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954" y="6480867"/>
            <a:ext cx="19583480" cy="13786732"/>
          </a:xfrm>
        </p:spPr>
        <p:txBody>
          <a:bodyPr anchor="b"/>
          <a:lstStyle>
            <a:lvl1pPr algn="ctr">
              <a:defRPr sz="1511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9924" y="20799268"/>
            <a:ext cx="17279541" cy="9560876"/>
          </a:xfrm>
        </p:spPr>
        <p:txBody>
          <a:bodyPr/>
          <a:lstStyle>
            <a:lvl1pPr marL="0" indent="0" algn="ctr">
              <a:buNone/>
              <a:defRPr sz="6047"/>
            </a:lvl1pPr>
            <a:lvl2pPr marL="1151961" indent="0" algn="ctr">
              <a:buNone/>
              <a:defRPr sz="5039"/>
            </a:lvl2pPr>
            <a:lvl3pPr marL="2303922" indent="0" algn="ctr">
              <a:buNone/>
              <a:defRPr sz="4535"/>
            </a:lvl3pPr>
            <a:lvl4pPr marL="3455883" indent="0" algn="ctr">
              <a:buNone/>
              <a:defRPr sz="4031"/>
            </a:lvl4pPr>
            <a:lvl5pPr marL="4607844" indent="0" algn="ctr">
              <a:buNone/>
              <a:defRPr sz="4031"/>
            </a:lvl5pPr>
            <a:lvl6pPr marL="5759806" indent="0" algn="ctr">
              <a:buNone/>
              <a:defRPr sz="4031"/>
            </a:lvl6pPr>
            <a:lvl7pPr marL="6911767" indent="0" algn="ctr">
              <a:buNone/>
              <a:defRPr sz="4031"/>
            </a:lvl7pPr>
            <a:lvl8pPr marL="8063728" indent="0" algn="ctr">
              <a:buNone/>
              <a:defRPr sz="4031"/>
            </a:lvl8pPr>
            <a:lvl9pPr marL="9215689" indent="0" algn="ctr">
              <a:buNone/>
              <a:defRPr sz="4031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4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6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87563" y="2108343"/>
            <a:ext cx="4967868" cy="335593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83959" y="2108343"/>
            <a:ext cx="14615612" cy="335593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8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960" y="9872559"/>
            <a:ext cx="19871472" cy="16472575"/>
          </a:xfrm>
        </p:spPr>
        <p:txBody>
          <a:bodyPr anchor="b"/>
          <a:lstStyle>
            <a:lvl1pPr>
              <a:defRPr sz="1511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1960" y="26500971"/>
            <a:ext cx="19871472" cy="8662538"/>
          </a:xfrm>
        </p:spPr>
        <p:txBody>
          <a:bodyPr/>
          <a:lstStyle>
            <a:lvl1pPr marL="0" indent="0">
              <a:buNone/>
              <a:defRPr sz="6047">
                <a:solidFill>
                  <a:schemeClr val="tx1"/>
                </a:solidFill>
              </a:defRPr>
            </a:lvl1pPr>
            <a:lvl2pPr marL="1151961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2pPr>
            <a:lvl3pPr marL="2303922" indent="0">
              <a:buNone/>
              <a:defRPr sz="4535">
                <a:solidFill>
                  <a:schemeClr val="tx1">
                    <a:tint val="75000"/>
                  </a:schemeClr>
                </a:solidFill>
              </a:defRPr>
            </a:lvl3pPr>
            <a:lvl4pPr marL="3455883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4pPr>
            <a:lvl5pPr marL="4607844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5pPr>
            <a:lvl6pPr marL="5759806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6pPr>
            <a:lvl7pPr marL="6911767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7pPr>
            <a:lvl8pPr marL="8063728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8pPr>
            <a:lvl9pPr marL="9215689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3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3958" y="10541716"/>
            <a:ext cx="9791740" cy="251259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63690" y="10541716"/>
            <a:ext cx="9791740" cy="251259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1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959" y="2108352"/>
            <a:ext cx="19871472" cy="76542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6961" y="9707549"/>
            <a:ext cx="9746740" cy="4757520"/>
          </a:xfrm>
        </p:spPr>
        <p:txBody>
          <a:bodyPr anchor="b"/>
          <a:lstStyle>
            <a:lvl1pPr marL="0" indent="0">
              <a:buNone/>
              <a:defRPr sz="6047" b="1"/>
            </a:lvl1pPr>
            <a:lvl2pPr marL="1151961" indent="0">
              <a:buNone/>
              <a:defRPr sz="5039" b="1"/>
            </a:lvl2pPr>
            <a:lvl3pPr marL="2303922" indent="0">
              <a:buNone/>
              <a:defRPr sz="4535" b="1"/>
            </a:lvl3pPr>
            <a:lvl4pPr marL="3455883" indent="0">
              <a:buNone/>
              <a:defRPr sz="4031" b="1"/>
            </a:lvl4pPr>
            <a:lvl5pPr marL="4607844" indent="0">
              <a:buNone/>
              <a:defRPr sz="4031" b="1"/>
            </a:lvl5pPr>
            <a:lvl6pPr marL="5759806" indent="0">
              <a:buNone/>
              <a:defRPr sz="4031" b="1"/>
            </a:lvl6pPr>
            <a:lvl7pPr marL="6911767" indent="0">
              <a:buNone/>
              <a:defRPr sz="4031" b="1"/>
            </a:lvl7pPr>
            <a:lvl8pPr marL="8063728" indent="0">
              <a:buNone/>
              <a:defRPr sz="4031" b="1"/>
            </a:lvl8pPr>
            <a:lvl9pPr marL="9215689" indent="0">
              <a:buNone/>
              <a:defRPr sz="403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6961" y="14465069"/>
            <a:ext cx="9746740" cy="2127593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663691" y="9707549"/>
            <a:ext cx="9794741" cy="4757520"/>
          </a:xfrm>
        </p:spPr>
        <p:txBody>
          <a:bodyPr anchor="b"/>
          <a:lstStyle>
            <a:lvl1pPr marL="0" indent="0">
              <a:buNone/>
              <a:defRPr sz="6047" b="1"/>
            </a:lvl1pPr>
            <a:lvl2pPr marL="1151961" indent="0">
              <a:buNone/>
              <a:defRPr sz="5039" b="1"/>
            </a:lvl2pPr>
            <a:lvl3pPr marL="2303922" indent="0">
              <a:buNone/>
              <a:defRPr sz="4535" b="1"/>
            </a:lvl3pPr>
            <a:lvl4pPr marL="3455883" indent="0">
              <a:buNone/>
              <a:defRPr sz="4031" b="1"/>
            </a:lvl4pPr>
            <a:lvl5pPr marL="4607844" indent="0">
              <a:buNone/>
              <a:defRPr sz="4031" b="1"/>
            </a:lvl5pPr>
            <a:lvl6pPr marL="5759806" indent="0">
              <a:buNone/>
              <a:defRPr sz="4031" b="1"/>
            </a:lvl6pPr>
            <a:lvl7pPr marL="6911767" indent="0">
              <a:buNone/>
              <a:defRPr sz="4031" b="1"/>
            </a:lvl7pPr>
            <a:lvl8pPr marL="8063728" indent="0">
              <a:buNone/>
              <a:defRPr sz="4031" b="1"/>
            </a:lvl8pPr>
            <a:lvl9pPr marL="9215689" indent="0">
              <a:buNone/>
              <a:defRPr sz="403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663691" y="14465069"/>
            <a:ext cx="9794741" cy="2127593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9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959" y="2640012"/>
            <a:ext cx="7430802" cy="9240044"/>
          </a:xfrm>
        </p:spPr>
        <p:txBody>
          <a:bodyPr anchor="b"/>
          <a:lstStyle>
            <a:lvl1pPr>
              <a:defRPr sz="806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4741" y="5701703"/>
            <a:ext cx="11663690" cy="28141800"/>
          </a:xfrm>
        </p:spPr>
        <p:txBody>
          <a:bodyPr/>
          <a:lstStyle>
            <a:lvl1pPr>
              <a:defRPr sz="8063"/>
            </a:lvl1pPr>
            <a:lvl2pPr>
              <a:defRPr sz="7055"/>
            </a:lvl2pPr>
            <a:lvl3pPr>
              <a:defRPr sz="6047"/>
            </a:lvl3pPr>
            <a:lvl4pPr>
              <a:defRPr sz="5039"/>
            </a:lvl4pPr>
            <a:lvl5pPr>
              <a:defRPr sz="5039"/>
            </a:lvl5pPr>
            <a:lvl6pPr>
              <a:defRPr sz="5039"/>
            </a:lvl6pPr>
            <a:lvl7pPr>
              <a:defRPr sz="5039"/>
            </a:lvl7pPr>
            <a:lvl8pPr>
              <a:defRPr sz="5039"/>
            </a:lvl8pPr>
            <a:lvl9pPr>
              <a:defRPr sz="5039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86959" y="11880056"/>
            <a:ext cx="7430802" cy="22009274"/>
          </a:xfrm>
        </p:spPr>
        <p:txBody>
          <a:bodyPr/>
          <a:lstStyle>
            <a:lvl1pPr marL="0" indent="0">
              <a:buNone/>
              <a:defRPr sz="4031"/>
            </a:lvl1pPr>
            <a:lvl2pPr marL="1151961" indent="0">
              <a:buNone/>
              <a:defRPr sz="3527"/>
            </a:lvl2pPr>
            <a:lvl3pPr marL="2303922" indent="0">
              <a:buNone/>
              <a:defRPr sz="3024"/>
            </a:lvl3pPr>
            <a:lvl4pPr marL="3455883" indent="0">
              <a:buNone/>
              <a:defRPr sz="2520"/>
            </a:lvl4pPr>
            <a:lvl5pPr marL="4607844" indent="0">
              <a:buNone/>
              <a:defRPr sz="2520"/>
            </a:lvl5pPr>
            <a:lvl6pPr marL="5759806" indent="0">
              <a:buNone/>
              <a:defRPr sz="2520"/>
            </a:lvl6pPr>
            <a:lvl7pPr marL="6911767" indent="0">
              <a:buNone/>
              <a:defRPr sz="2520"/>
            </a:lvl7pPr>
            <a:lvl8pPr marL="8063728" indent="0">
              <a:buNone/>
              <a:defRPr sz="2520"/>
            </a:lvl8pPr>
            <a:lvl9pPr marL="9215689" indent="0">
              <a:buNone/>
              <a:defRPr sz="252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2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959" y="2640012"/>
            <a:ext cx="7430802" cy="9240044"/>
          </a:xfrm>
        </p:spPr>
        <p:txBody>
          <a:bodyPr anchor="b"/>
          <a:lstStyle>
            <a:lvl1pPr>
              <a:defRPr sz="806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794741" y="5701703"/>
            <a:ext cx="11663690" cy="28141800"/>
          </a:xfrm>
        </p:spPr>
        <p:txBody>
          <a:bodyPr anchor="t"/>
          <a:lstStyle>
            <a:lvl1pPr marL="0" indent="0">
              <a:buNone/>
              <a:defRPr sz="8063"/>
            </a:lvl1pPr>
            <a:lvl2pPr marL="1151961" indent="0">
              <a:buNone/>
              <a:defRPr sz="7055"/>
            </a:lvl2pPr>
            <a:lvl3pPr marL="2303922" indent="0">
              <a:buNone/>
              <a:defRPr sz="6047"/>
            </a:lvl3pPr>
            <a:lvl4pPr marL="3455883" indent="0">
              <a:buNone/>
              <a:defRPr sz="5039"/>
            </a:lvl4pPr>
            <a:lvl5pPr marL="4607844" indent="0">
              <a:buNone/>
              <a:defRPr sz="5039"/>
            </a:lvl5pPr>
            <a:lvl6pPr marL="5759806" indent="0">
              <a:buNone/>
              <a:defRPr sz="5039"/>
            </a:lvl6pPr>
            <a:lvl7pPr marL="6911767" indent="0">
              <a:buNone/>
              <a:defRPr sz="5039"/>
            </a:lvl7pPr>
            <a:lvl8pPr marL="8063728" indent="0">
              <a:buNone/>
              <a:defRPr sz="5039"/>
            </a:lvl8pPr>
            <a:lvl9pPr marL="9215689" indent="0">
              <a:buNone/>
              <a:defRPr sz="503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86959" y="11880056"/>
            <a:ext cx="7430802" cy="22009274"/>
          </a:xfrm>
        </p:spPr>
        <p:txBody>
          <a:bodyPr/>
          <a:lstStyle>
            <a:lvl1pPr marL="0" indent="0">
              <a:buNone/>
              <a:defRPr sz="4031"/>
            </a:lvl1pPr>
            <a:lvl2pPr marL="1151961" indent="0">
              <a:buNone/>
              <a:defRPr sz="3527"/>
            </a:lvl2pPr>
            <a:lvl3pPr marL="2303922" indent="0">
              <a:buNone/>
              <a:defRPr sz="3024"/>
            </a:lvl3pPr>
            <a:lvl4pPr marL="3455883" indent="0">
              <a:buNone/>
              <a:defRPr sz="2520"/>
            </a:lvl4pPr>
            <a:lvl5pPr marL="4607844" indent="0">
              <a:buNone/>
              <a:defRPr sz="2520"/>
            </a:lvl5pPr>
            <a:lvl6pPr marL="5759806" indent="0">
              <a:buNone/>
              <a:defRPr sz="2520"/>
            </a:lvl6pPr>
            <a:lvl7pPr marL="6911767" indent="0">
              <a:buNone/>
              <a:defRPr sz="2520"/>
            </a:lvl7pPr>
            <a:lvl8pPr marL="8063728" indent="0">
              <a:buNone/>
              <a:defRPr sz="2520"/>
            </a:lvl8pPr>
            <a:lvl9pPr marL="9215689" indent="0">
              <a:buNone/>
              <a:defRPr sz="252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2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83958" y="2108352"/>
            <a:ext cx="19871472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958" y="10541716"/>
            <a:ext cx="19871472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83958" y="36703516"/>
            <a:ext cx="5183862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31798" y="36703516"/>
            <a:ext cx="7775793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71568" y="36703516"/>
            <a:ext cx="5183862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1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303922" rtl="0" eaLnBrk="1" latinLnBrk="0" hangingPunct="1">
        <a:lnSpc>
          <a:spcPct val="90000"/>
        </a:lnSpc>
        <a:spcBef>
          <a:spcPct val="0"/>
        </a:spcBef>
        <a:buNone/>
        <a:defRPr sz="110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5981" indent="-575981" algn="l" defTabSz="2303922" rtl="0" eaLnBrk="1" latinLnBrk="0" hangingPunct="1">
        <a:lnSpc>
          <a:spcPct val="90000"/>
        </a:lnSpc>
        <a:spcBef>
          <a:spcPts val="2520"/>
        </a:spcBef>
        <a:buFont typeface="Arial" panose="020B0604020202020204" pitchFamily="34" charset="0"/>
        <a:buChar char="•"/>
        <a:defRPr sz="7055" kern="1200">
          <a:solidFill>
            <a:schemeClr val="tx1"/>
          </a:solidFill>
          <a:latin typeface="+mn-lt"/>
          <a:ea typeface="+mn-ea"/>
          <a:cs typeface="+mn-cs"/>
        </a:defRPr>
      </a:lvl1pPr>
      <a:lvl2pPr marL="1727942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6047" kern="1200">
          <a:solidFill>
            <a:schemeClr val="tx1"/>
          </a:solidFill>
          <a:latin typeface="+mn-lt"/>
          <a:ea typeface="+mn-ea"/>
          <a:cs typeface="+mn-cs"/>
        </a:defRPr>
      </a:lvl2pPr>
      <a:lvl3pPr marL="2879903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5039" kern="1200">
          <a:solidFill>
            <a:schemeClr val="tx1"/>
          </a:solidFill>
          <a:latin typeface="+mn-lt"/>
          <a:ea typeface="+mn-ea"/>
          <a:cs typeface="+mn-cs"/>
        </a:defRPr>
      </a:lvl3pPr>
      <a:lvl4pPr marL="4031864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4pPr>
      <a:lvl5pPr marL="5183825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5pPr>
      <a:lvl6pPr marL="6335786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6pPr>
      <a:lvl7pPr marL="7487747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7pPr>
      <a:lvl8pPr marL="8639708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8pPr>
      <a:lvl9pPr marL="9791670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1pPr>
      <a:lvl2pPr marL="1151961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2pPr>
      <a:lvl3pPr marL="2303922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3pPr>
      <a:lvl4pPr marL="3455883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4pPr>
      <a:lvl5pPr marL="4607844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5pPr>
      <a:lvl6pPr marL="5759806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6pPr>
      <a:lvl7pPr marL="6911767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7pPr>
      <a:lvl8pPr marL="8063728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8pPr>
      <a:lvl9pPr marL="9215689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1040995" y="6140025"/>
            <a:ext cx="9992748" cy="7850155"/>
            <a:chOff x="1036231" y="5972365"/>
            <a:chExt cx="9992748" cy="7850155"/>
          </a:xfrm>
        </p:grpSpPr>
        <p:sp>
          <p:nvSpPr>
            <p:cNvPr id="5" name="Rounded Rectangle 4"/>
            <p:cNvSpPr/>
            <p:nvPr/>
          </p:nvSpPr>
          <p:spPr>
            <a:xfrm>
              <a:off x="1036231" y="7057686"/>
              <a:ext cx="9992748" cy="6764834"/>
            </a:xfrm>
            <a:prstGeom prst="roundRect">
              <a:avLst>
                <a:gd name="adj" fmla="val 6711"/>
              </a:avLst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833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34003" y="5972365"/>
              <a:ext cx="6807162" cy="1040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1.</a:t>
              </a:r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ที่มาและความสำคัญ</a:t>
              </a:r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031310" y="14187529"/>
            <a:ext cx="9992748" cy="10591332"/>
            <a:chOff x="1036231" y="14282600"/>
            <a:chExt cx="9992748" cy="10591332"/>
          </a:xfrm>
        </p:grpSpPr>
        <p:sp>
          <p:nvSpPr>
            <p:cNvPr id="7" name="Rounded Rectangle 6"/>
            <p:cNvSpPr/>
            <p:nvPr/>
          </p:nvSpPr>
          <p:spPr>
            <a:xfrm>
              <a:off x="1036231" y="15375828"/>
              <a:ext cx="9992748" cy="9498104"/>
            </a:xfrm>
            <a:prstGeom prst="roundRect">
              <a:avLst>
                <a:gd name="adj" fmla="val 6711"/>
              </a:avLst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833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39133" y="14282600"/>
              <a:ext cx="7542091" cy="1040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2.</a:t>
              </a:r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วัตถุประสงค์ของการวิจัย</a:t>
              </a:r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203795" y="25038745"/>
            <a:ext cx="9829948" cy="12778698"/>
            <a:chOff x="1199031" y="25234216"/>
            <a:chExt cx="9829948" cy="12778698"/>
          </a:xfrm>
        </p:grpSpPr>
        <p:sp>
          <p:nvSpPr>
            <p:cNvPr id="9" name="Rounded Rectangle 8"/>
            <p:cNvSpPr/>
            <p:nvPr/>
          </p:nvSpPr>
          <p:spPr>
            <a:xfrm>
              <a:off x="1199031" y="26274501"/>
              <a:ext cx="9829948" cy="11738413"/>
            </a:xfrm>
            <a:prstGeom prst="roundRect">
              <a:avLst>
                <a:gd name="adj" fmla="val 6711"/>
              </a:avLst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833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34212" y="25234216"/>
              <a:ext cx="7104934" cy="1040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3</a:t>
              </a:r>
              <a:r>
                <a:rPr lang="en-US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วิธีการดำเนินการ</a:t>
              </a:r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11131561" y="3307027"/>
            <a:ext cx="11579078" cy="2388340"/>
          </a:xfrm>
          <a:prstGeom prst="rect">
            <a:avLst/>
          </a:prstGeom>
          <a:noFill/>
        </p:spPr>
        <p:txBody>
          <a:bodyPr wrap="square" lIns="201162" tIns="100581" rIns="201162" bIns="100581">
            <a:spAutoFit/>
          </a:bodyPr>
          <a:lstStyle/>
          <a:p>
            <a:r>
              <a:rPr lang="th-TH" sz="5400" b="1" dirty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ชื่อผลงาน </a:t>
            </a:r>
            <a:r>
              <a:rPr 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………….……………………………………………………………….</a:t>
            </a:r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</a:t>
            </a:r>
            <a:endParaRPr lang="en-US" sz="4400" dirty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……………………………………………………….</a:t>
            </a:r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</a:t>
            </a:r>
            <a:endParaRPr lang="th-TH" sz="4400" dirty="0" smtClean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</a:t>
            </a:r>
            <a:endParaRPr lang="en-US" sz="4400" dirty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1606418" y="6095755"/>
            <a:ext cx="10546558" cy="18683106"/>
            <a:chOff x="11606418" y="6095755"/>
            <a:chExt cx="10546558" cy="14630128"/>
          </a:xfrm>
        </p:grpSpPr>
        <p:sp>
          <p:nvSpPr>
            <p:cNvPr id="19" name="Rounded Rectangle 18"/>
            <p:cNvSpPr/>
            <p:nvPr/>
          </p:nvSpPr>
          <p:spPr>
            <a:xfrm>
              <a:off x="11606418" y="7180310"/>
              <a:ext cx="10546558" cy="13545573"/>
            </a:xfrm>
            <a:prstGeom prst="roundRect">
              <a:avLst>
                <a:gd name="adj" fmla="val 6711"/>
              </a:avLst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833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098150" y="6095755"/>
              <a:ext cx="7777257" cy="15569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616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4</a:t>
              </a:r>
              <a:r>
                <a:rPr lang="en-US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ผลการดำเนินงาน </a:t>
              </a:r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1657556" y="25038745"/>
            <a:ext cx="10527088" cy="10799509"/>
            <a:chOff x="11657556" y="20976169"/>
            <a:chExt cx="10527088" cy="10799509"/>
          </a:xfrm>
        </p:grpSpPr>
        <p:sp>
          <p:nvSpPr>
            <p:cNvPr id="26" name="Rounded Rectangle 25"/>
            <p:cNvSpPr/>
            <p:nvPr/>
          </p:nvSpPr>
          <p:spPr>
            <a:xfrm>
              <a:off x="11657556" y="22016454"/>
              <a:ext cx="10527088" cy="9759224"/>
            </a:xfrm>
            <a:prstGeom prst="roundRect">
              <a:avLst>
                <a:gd name="adj" fmla="val 6711"/>
              </a:avLst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833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009002" y="20976169"/>
              <a:ext cx="6482198" cy="1040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5</a:t>
              </a:r>
              <a:r>
                <a:rPr lang="en-US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สรุปและอภิปรายผล</a:t>
              </a:r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11033743" y="35944253"/>
            <a:ext cx="11309846" cy="2388340"/>
          </a:xfrm>
          <a:prstGeom prst="rect">
            <a:avLst/>
          </a:prstGeom>
          <a:noFill/>
        </p:spPr>
        <p:txBody>
          <a:bodyPr wrap="square" lIns="201162" tIns="100581" rIns="201162" bIns="100581">
            <a:spAutoFit/>
          </a:bodyPr>
          <a:lstStyle/>
          <a:p>
            <a:pPr algn="r"/>
            <a:r>
              <a:rPr lang="th-TH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ชื่อผู้วิจัย / สังกัดหน่วยงาน</a:t>
            </a:r>
            <a:r>
              <a:rPr 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endParaRPr lang="en-US" sz="4400" dirty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r"/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……………………………………………………….</a:t>
            </a:r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</a:t>
            </a:r>
            <a:endParaRPr lang="th-TH" sz="4400" dirty="0" smtClean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r"/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</a:t>
            </a:r>
            <a:endParaRPr lang="en-US" sz="4400" dirty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5801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83205FCB373B4ABEADCED953944244" ma:contentTypeVersion="12" ma:contentTypeDescription="Create a new document." ma:contentTypeScope="" ma:versionID="3784281b8e023db31eabad83e0bbd699">
  <xsd:schema xmlns:xsd="http://www.w3.org/2001/XMLSchema" xmlns:xs="http://www.w3.org/2001/XMLSchema" xmlns:p="http://schemas.microsoft.com/office/2006/metadata/properties" xmlns:ns1="http://schemas.microsoft.com/sharepoint/v3" xmlns:ns3="19730092-73c0-49f4-9e16-5523a86e6988" targetNamespace="http://schemas.microsoft.com/office/2006/metadata/properties" ma:root="true" ma:fieldsID="702e60fd2ec00154d0012980a1937db1" ns1:_="" ns3:_="">
    <xsd:import namespace="http://schemas.microsoft.com/sharepoint/v3"/>
    <xsd:import namespace="19730092-73c0-49f4-9e16-5523a86e698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730092-73c0-49f4-9e16-5523a86e69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818E4C-DC02-4FE8-8340-2C8D3CCEAC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9730092-73c0-49f4-9e16-5523a86e69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474F90-9285-4495-8F9F-4E055D895414}">
  <ds:schemaRefs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19730092-73c0-49f4-9e16-5523a86e6988"/>
    <ds:schemaRef ds:uri="http://schemas.microsoft.com/sharepoint/v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C9A5547-7851-4DC7-B389-72D29B54BD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</TotalTime>
  <Words>51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Kanokwan Rattanakhiriphan</dc:creator>
  <cp:lastModifiedBy>Kanokwan Rattanakhiriphan</cp:lastModifiedBy>
  <cp:revision>29</cp:revision>
  <dcterms:created xsi:type="dcterms:W3CDTF">2022-06-30T09:45:11Z</dcterms:created>
  <dcterms:modified xsi:type="dcterms:W3CDTF">2023-06-19T06:26:41Z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0x0101003583205FCB373B4ABEADCED953944244</vt:lpwstr>
  </property>
</Properties>
</file>