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3" r:id="rId5"/>
    <p:sldId id="275" r:id="rId6"/>
    <p:sldId id="271" r:id="rId7"/>
    <p:sldId id="272" r:id="rId8"/>
  </p:sldIdLst>
  <p:sldSz cx="512064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0" d="100"/>
          <a:sy n="20" d="100"/>
        </p:scale>
        <p:origin x="150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5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7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7261" y="16269210"/>
            <a:ext cx="41464088" cy="19051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The presentation should be conducted using MS PowerPoint and presented in English.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The presentation time should not exceed 10 minutes.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There will be a 2-minute Q&amp;A session, making a total of 12 minutes per presentation.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The content of the presentation slides should include:</a:t>
            </a: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</a:p>
          <a:p>
            <a:pPr marL="3956050" indent="-1143000" defTabSz="254000">
              <a:buFont typeface="Arial" panose="020B0604020202020204" pitchFamily="34" charset="0"/>
              <a:buChar char="–"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Integration/Application/Practical 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Application in Routine Work (if any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478" y="12578773"/>
            <a:ext cx="435916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creation for Sustainable Development in Good Health and Well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Being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US" sz="9600" b="1" baseline="300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th-TH" sz="96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en-US" sz="9600" b="1" baseline="30000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September 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2024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at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Kantary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Hotel,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Nakornratchasima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Thailand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online platform 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Hybrid</a:t>
            </a:r>
            <a:r>
              <a:rPr lang="th-TH" sz="9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9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62" y="2055748"/>
            <a:ext cx="16276086" cy="98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346" y="3248362"/>
            <a:ext cx="17334865" cy="105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13811" y="7796463"/>
            <a:ext cx="47211915" cy="29357054"/>
          </a:xfrm>
          <a:prstGeom prst="roundRect">
            <a:avLst>
              <a:gd name="adj" fmla="val 3825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accent4">
                <a:alpha val="58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00" stA="0" endPos="90000" dist="711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27074" y="546262"/>
            <a:ext cx="18288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งานประชุมวิชาการระดับชาติและนานาชาติ </a:t>
            </a:r>
          </a:p>
          <a:p>
            <a:pPr algn="r"/>
            <a:r>
              <a:rPr lang="th-TH" sz="88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โรงพยาบาลมหาวิทยาลัยเทคโนโลยีสุรนารี</a:t>
            </a:r>
            <a:endParaRPr lang="th-TH" sz="8800" b="1" dirty="0">
              <a:ln w="0"/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8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2567</a:t>
            </a:r>
            <a:endParaRPr lang="en-US" sz="8800" b="1" cap="none" spc="0" dirty="0">
              <a:ln w="0"/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22737" y="4701246"/>
            <a:ext cx="16555452" cy="2406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316947" y="5181128"/>
            <a:ext cx="1828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en-US" sz="8800" b="1" cap="none" spc="0" dirty="0">
              <a:ln w="0"/>
              <a:solidFill>
                <a:schemeClr val="accent2">
                  <a:lumMod val="5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85852" y="4834931"/>
            <a:ext cx="1621856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11500" b="1" cap="none" spc="0" dirty="0" smtClean="0">
                <a:ln w="0"/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ประเภทผลงาน </a:t>
            </a:r>
            <a:r>
              <a:rPr lang="en-US" sz="11500" b="1" cap="none" spc="0" dirty="0" smtClean="0">
                <a:ln w="0"/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Oral Presentation</a:t>
            </a:r>
            <a:endParaRPr lang="en-US" sz="11500" b="1" cap="none" spc="0" dirty="0">
              <a:ln w="0"/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-1"/>
            <a:ext cx="14559179" cy="87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13811" y="7796463"/>
            <a:ext cx="47211915" cy="29357054"/>
          </a:xfrm>
          <a:prstGeom prst="roundRect">
            <a:avLst>
              <a:gd name="adj" fmla="val 3825"/>
            </a:avLst>
          </a:prstGeom>
          <a:solidFill>
            <a:schemeClr val="bg1"/>
          </a:solidFill>
          <a:ln>
            <a:noFill/>
          </a:ln>
          <a:effectLst>
            <a:glow rad="635000">
              <a:schemeClr val="accent4">
                <a:alpha val="58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00" stA="0" endPos="90000" dist="711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1716103"/>
            <a:ext cx="421105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96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งานประชุมวิชาการระดับชาติและนานาชาติ  </a:t>
            </a:r>
            <a:r>
              <a:rPr lang="th-TH" sz="96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โรงพยาบาลมหาวิทยาลัยเทคโนโลยีสุรนารี </a:t>
            </a:r>
            <a:r>
              <a:rPr lang="th-TH" sz="96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2567</a:t>
            </a:r>
            <a:endParaRPr lang="en-US" sz="9600" b="1" cap="none" spc="0" dirty="0">
              <a:ln w="0"/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68821" y="5036749"/>
            <a:ext cx="1828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en-US" sz="8800" b="1" cap="none" spc="0" dirty="0">
              <a:ln w="0"/>
              <a:solidFill>
                <a:schemeClr val="accent2">
                  <a:lumMod val="50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47291" y="3814097"/>
            <a:ext cx="34578435" cy="2669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-1"/>
            <a:ext cx="14559179" cy="87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2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205FCB373B4ABEADCED953944244" ma:contentTypeVersion="12" ma:contentTypeDescription="Create a new document." ma:contentTypeScope="" ma:versionID="3784281b8e023db31eabad83e0bbd699">
  <xsd:schema xmlns:xsd="http://www.w3.org/2001/XMLSchema" xmlns:xs="http://www.w3.org/2001/XMLSchema" xmlns:p="http://schemas.microsoft.com/office/2006/metadata/properties" xmlns:ns1="http://schemas.microsoft.com/sharepoint/v3" xmlns:ns3="19730092-73c0-49f4-9e16-5523a86e6988" targetNamespace="http://schemas.microsoft.com/office/2006/metadata/properties" ma:root="true" ma:fieldsID="702e60fd2ec00154d0012980a1937db1" ns1:_="" ns3:_="">
    <xsd:import namespace="http://schemas.microsoft.com/sharepoint/v3"/>
    <xsd:import namespace="19730092-73c0-49f4-9e16-5523a86e6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30092-73c0-49f4-9e16-5523a86e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6DE5D-DE22-402E-BD08-CC4D47E5BF0E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9730092-73c0-49f4-9e16-5523a86e6988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76B863-5891-4BEC-ABBC-8166DFDA4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730092-73c0-49f4-9e16-5523a86e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C63414-309B-4666-AD5F-5149584EA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129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JasmineUPC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Kanokwan Rattanakhiriphan</dc:creator>
  <cp:lastModifiedBy>Kanokwan Rattanakhiriphan</cp:lastModifiedBy>
  <cp:revision>37</cp:revision>
  <dcterms:created xsi:type="dcterms:W3CDTF">2022-06-30T09:45:11Z</dcterms:created>
  <dcterms:modified xsi:type="dcterms:W3CDTF">2024-06-12T08:54:50Z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0x0101003583205FCB373B4ABEADCED953944244</vt:lpwstr>
  </property>
</Properties>
</file>