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2" r:id="rId5"/>
    <p:sldId id="275" r:id="rId6"/>
    <p:sldId id="274" r:id="rId7"/>
  </p:sldIdLst>
  <p:sldSz cx="230393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5FF"/>
    <a:srgbClr val="5473FF"/>
    <a:srgbClr val="7BACF2"/>
    <a:srgbClr val="5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954" y="6480867"/>
            <a:ext cx="19583480" cy="13786732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924" y="20799268"/>
            <a:ext cx="17279541" cy="9560876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1961" indent="0" algn="ctr">
              <a:buNone/>
              <a:defRPr sz="5039"/>
            </a:lvl2pPr>
            <a:lvl3pPr marL="2303922" indent="0" algn="ctr">
              <a:buNone/>
              <a:defRPr sz="4535"/>
            </a:lvl3pPr>
            <a:lvl4pPr marL="3455883" indent="0" algn="ctr">
              <a:buNone/>
              <a:defRPr sz="4031"/>
            </a:lvl4pPr>
            <a:lvl5pPr marL="4607844" indent="0" algn="ctr">
              <a:buNone/>
              <a:defRPr sz="4031"/>
            </a:lvl5pPr>
            <a:lvl6pPr marL="5759806" indent="0" algn="ctr">
              <a:buNone/>
              <a:defRPr sz="4031"/>
            </a:lvl6pPr>
            <a:lvl7pPr marL="6911767" indent="0" algn="ctr">
              <a:buNone/>
              <a:defRPr sz="4031"/>
            </a:lvl7pPr>
            <a:lvl8pPr marL="8063728" indent="0" algn="ctr">
              <a:buNone/>
              <a:defRPr sz="4031"/>
            </a:lvl8pPr>
            <a:lvl9pPr marL="9215689" indent="0" algn="ctr">
              <a:buNone/>
              <a:defRPr sz="40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87563" y="2108343"/>
            <a:ext cx="4967868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959" y="2108343"/>
            <a:ext cx="14615612" cy="335593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960" y="9872559"/>
            <a:ext cx="19871472" cy="16472575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960" y="26500971"/>
            <a:ext cx="19871472" cy="8662538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/>
                </a:solidFill>
              </a:defRPr>
            </a:lvl1pPr>
            <a:lvl2pPr marL="115196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3922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5883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4pPr>
            <a:lvl5pPr marL="4607844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5pPr>
            <a:lvl6pPr marL="5759806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6pPr>
            <a:lvl7pPr marL="6911767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7pPr>
            <a:lvl8pPr marL="8063728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8pPr>
            <a:lvl9pPr marL="9215689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958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3690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108352"/>
            <a:ext cx="19871472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961" y="9707549"/>
            <a:ext cx="9746740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6961" y="14465069"/>
            <a:ext cx="9746740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63691" y="9707549"/>
            <a:ext cx="9794741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63691" y="14465069"/>
            <a:ext cx="9794741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741" y="5701703"/>
            <a:ext cx="11663690" cy="28141800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4741" y="5701703"/>
            <a:ext cx="11663690" cy="28141800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1961" indent="0">
              <a:buNone/>
              <a:defRPr sz="7055"/>
            </a:lvl2pPr>
            <a:lvl3pPr marL="2303922" indent="0">
              <a:buNone/>
              <a:defRPr sz="6047"/>
            </a:lvl3pPr>
            <a:lvl4pPr marL="3455883" indent="0">
              <a:buNone/>
              <a:defRPr sz="5039"/>
            </a:lvl4pPr>
            <a:lvl5pPr marL="4607844" indent="0">
              <a:buNone/>
              <a:defRPr sz="5039"/>
            </a:lvl5pPr>
            <a:lvl6pPr marL="5759806" indent="0">
              <a:buNone/>
              <a:defRPr sz="5039"/>
            </a:lvl6pPr>
            <a:lvl7pPr marL="6911767" indent="0">
              <a:buNone/>
              <a:defRPr sz="5039"/>
            </a:lvl7pPr>
            <a:lvl8pPr marL="8063728" indent="0">
              <a:buNone/>
              <a:defRPr sz="5039"/>
            </a:lvl8pPr>
            <a:lvl9pPr marL="9215689" indent="0">
              <a:buNone/>
              <a:defRPr sz="503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958" y="2108352"/>
            <a:ext cx="19871472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958" y="10541716"/>
            <a:ext cx="19871472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395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7E2C-951A-4C94-A5CB-6CDC2D00C9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1798" y="36703516"/>
            <a:ext cx="777579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7156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303922" rtl="0" eaLnBrk="1" latinLnBrk="0" hangingPunct="1">
        <a:lnSpc>
          <a:spcPct val="90000"/>
        </a:lnSpc>
        <a:spcBef>
          <a:spcPct val="0"/>
        </a:spcBef>
        <a:buNone/>
        <a:defRPr sz="110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1" indent="-575981" algn="l" defTabSz="2303922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7942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1864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3825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5786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7747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39708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1670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1961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3922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5883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7844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59806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1767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3728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5689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2010" y="3931335"/>
            <a:ext cx="16612870" cy="283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Continuous </a:t>
            </a:r>
            <a:r>
              <a:rPr lang="en-US" sz="66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Quality </a:t>
            </a: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Improvement (CQI)</a:t>
            </a:r>
            <a:r>
              <a:rPr lang="th-TH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Non - Clinic  </a:t>
            </a:r>
          </a:p>
          <a:p>
            <a:pPr lvl="0" algn="ctr">
              <a:spcAft>
                <a:spcPts val="0"/>
              </a:spcAft>
            </a:pPr>
            <a:endParaRPr lang="th-TH" sz="6600" b="1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th-TH" sz="6600" b="1" u="sng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คำชี้แจง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นำเสนอในรูปแบบ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Poster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นำเสนอด้วยโปรแกรม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MS Power Point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โดยจัดเนื้อหาให้มีความกระชับและมีขนาดตัวอักษรที่มองเห็นชัดเจน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เวลาในการนำเสนอไม่เกิน 5 นาที ใช้เวลาซักถามไม่เกิน 2 นาที รวมเวลา 7 นาทีต่อผลงาน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นำเสนอเป็นภาษาไทย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h-TH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โปรดเลือก </a:t>
            </a:r>
            <a:r>
              <a:rPr lang="en-US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Template </a:t>
            </a: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ภาษาไทย หรือภาษาอังกฤษอย่างใดอย่างหนึ่ง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6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Instructions</a:t>
            </a:r>
            <a:endParaRPr lang="en-US" sz="6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E-Poster presentation should be conducted using MS PowerPoint. The content should be concise with clearly visible font size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time should not exceed 5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minutes. </a:t>
            </a:r>
            <a:b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There 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will be a Q&amp;A session not exceeding 2 minutes, making a total of 7 minutes per presentation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should be in Thai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Please choose either a Thai or English template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733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236099" y="1359880"/>
            <a:ext cx="11001945" cy="4011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5" name="Rounded Rectangle 4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ที่มาและความสำคัญ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7" name="Rounded Rectangle 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วัตถุประสงค์ของการวิจัย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9" name="Rounded Rectangle 8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วิธีการดำเนินการ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460310" y="1804539"/>
            <a:ext cx="11579078" cy="3065449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th-TH" sz="54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</a:t>
            </a:r>
          </a:p>
          <a:p>
            <a:r>
              <a:rPr lang="th-TH" sz="44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27" name="Rounded Rectangle 26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ผลการศึกษา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36" name="Rounded Rectangle 35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009002" y="20976169"/>
              <a:ext cx="5466198" cy="198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สรุป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และอภิปรายผล</a:t>
              </a:r>
            </a:p>
            <a:p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39" name="Rounded Rectangle 38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ข้อมูลอ้างอิง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2719" cy="6553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606418" y="19466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ประเภทผลงาน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97170" y="166196"/>
            <a:ext cx="66408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CQI 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6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Non - Clinic 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47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1236099" y="2473383"/>
            <a:ext cx="11001945" cy="32030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34" name="Rounded Rectangle 33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Introduction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37" name="Rounded Rectangle 3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Objectives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40" name="Rounded Rectangle 39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Methodology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43" name="Rounded Rectangle 42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Results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46" name="Rounded Rectangle 45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001" y="20976169"/>
              <a:ext cx="7866405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Discussion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 Conclusions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236099" y="2592088"/>
            <a:ext cx="11579078" cy="238834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en-US" sz="5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Title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50" name="Rounded Rectangle 49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References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2719" cy="6553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987570" y="788104"/>
            <a:ext cx="61512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CQI 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6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Non - Clinic 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66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3205FCB373B4ABEADCED953944244" ma:contentTypeVersion="12" ma:contentTypeDescription="Create a new document." ma:contentTypeScope="" ma:versionID="3784281b8e023db31eabad83e0bbd699">
  <xsd:schema xmlns:xsd="http://www.w3.org/2001/XMLSchema" xmlns:xs="http://www.w3.org/2001/XMLSchema" xmlns:p="http://schemas.microsoft.com/office/2006/metadata/properties" xmlns:ns1="http://schemas.microsoft.com/sharepoint/v3" xmlns:ns3="19730092-73c0-49f4-9e16-5523a86e6988" targetNamespace="http://schemas.microsoft.com/office/2006/metadata/properties" ma:root="true" ma:fieldsID="702e60fd2ec00154d0012980a1937db1" ns1:_="" ns3:_="">
    <xsd:import namespace="http://schemas.microsoft.com/sharepoint/v3"/>
    <xsd:import namespace="19730092-73c0-49f4-9e16-5523a86e6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30092-73c0-49f4-9e16-5523a86e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474F90-9285-4495-8F9F-4E055D895414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19730092-73c0-49f4-9e16-5523a86e698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1818E4C-DC02-4FE8-8340-2C8D3CCEA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730092-73c0-49f4-9e16-5523a86e6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9A5547-7851-4DC7-B389-72D29B54B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229</Words>
  <Application>Microsoft Office PowerPoint</Application>
  <PresentationFormat>Custom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Kanokwan Rattanakhiriphan</dc:creator>
  <cp:lastModifiedBy>Kanokwan Rattanakhiriphan</cp:lastModifiedBy>
  <cp:revision>41</cp:revision>
  <dcterms:created xsi:type="dcterms:W3CDTF">2022-06-30T09:45:11Z</dcterms:created>
  <dcterms:modified xsi:type="dcterms:W3CDTF">2024-07-16T02:57:40Z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0x0101003583205FCB373B4ABEADCED953944244</vt:lpwstr>
  </property>
</Properties>
</file>